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14" r:id="rId5"/>
    <p:sldId id="484" r:id="rId6"/>
    <p:sldId id="513" r:id="rId7"/>
    <p:sldId id="485" r:id="rId8"/>
    <p:sldId id="512" r:id="rId9"/>
    <p:sldId id="486" r:id="rId10"/>
    <p:sldId id="511" r:id="rId11"/>
    <p:sldId id="487" r:id="rId12"/>
    <p:sldId id="510" r:id="rId13"/>
    <p:sldId id="488" r:id="rId14"/>
    <p:sldId id="509" r:id="rId15"/>
    <p:sldId id="489" r:id="rId16"/>
    <p:sldId id="508" r:id="rId17"/>
    <p:sldId id="490" r:id="rId18"/>
    <p:sldId id="507" r:id="rId19"/>
    <p:sldId id="491" r:id="rId20"/>
    <p:sldId id="506" r:id="rId21"/>
    <p:sldId id="492" r:id="rId22"/>
    <p:sldId id="505" r:id="rId23"/>
    <p:sldId id="493" r:id="rId24"/>
    <p:sldId id="504" r:id="rId25"/>
    <p:sldId id="494" r:id="rId26"/>
    <p:sldId id="503" r:id="rId27"/>
    <p:sldId id="495" r:id="rId28"/>
    <p:sldId id="502" r:id="rId29"/>
    <p:sldId id="496" r:id="rId30"/>
    <p:sldId id="501" r:id="rId31"/>
    <p:sldId id="497" r:id="rId32"/>
    <p:sldId id="500" r:id="rId33"/>
    <p:sldId id="498" r:id="rId34"/>
    <p:sldId id="49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86" autoAdjust="0"/>
    <p:restoredTop sz="94660"/>
  </p:normalViewPr>
  <p:slideViewPr>
    <p:cSldViewPr snapToGrid="0">
      <p:cViewPr>
        <p:scale>
          <a:sx n="60" d="100"/>
          <a:sy n="60" d="100"/>
        </p:scale>
        <p:origin x="3018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G8C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40011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Digital emission modes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Baudot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 code?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7-bit code with start, stop, and parity bits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code using error detection and correction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5-bit code with additional start and stop bits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code using SELCAL and LISTEN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0461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566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an ARQ mode, what is meant by a NAK response to a transmitted packet?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Request retransmission of the packet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Packet was received without error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Receiving station connected and ready for transmissions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Entire file received correctly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an ARQ mode, what is meant by a NAK response to a transmitted packet?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Request retransmission of the packet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Packet was received without error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Receiving station connected and ready for transmissions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Entire file received correctly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9518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6044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action results from a failure to exchange information due to excessive transmission attempts when using an ARQ mode?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checksum overflows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connection is dropped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Packets will be routed incorrectly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Encoding reverts to the default character set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action results from a failure to exchange information due to excessive transmission attempts when using an ARQ mode?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checksum overflows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connection is dropped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Packets will be routed incorrectly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Encoding reverts to the default character set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191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425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narrow-band digital modes can receive signals with very low signal-to-noise ratios?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MSK144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FT8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MFSK32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narrow-band digital modes can receive signals with very low signal-to-noise ratios?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MSK144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FT8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MFSK32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191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319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statements is true about PSK31?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Upper case letters are sent with more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Upper case letters use longer </a:t>
            </a:r>
            <a:r>
              <a:rPr lang="en-US" sz="2800" dirty="0" err="1">
                <a:latin typeface="Eras Light ITC" panose="020B0402030504020804" pitchFamily="34" charset="0"/>
              </a:rPr>
              <a:t>Varicode</a:t>
            </a:r>
            <a:r>
              <a:rPr lang="en-US" sz="2800" dirty="0">
                <a:latin typeface="Eras Light ITC" panose="020B0402030504020804" pitchFamily="34" charset="0"/>
              </a:rPr>
              <a:t> bit sequences and thus slow down transmission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Error correction is used to ensure accurate message reception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Higher power is needed as compared to RTTY for similar error rates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statements is true about PSK31?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Upper case letters are sent with more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Upper case letters use longer </a:t>
            </a:r>
            <a:r>
              <a:rPr lang="en-US" sz="2800" dirty="0" err="1">
                <a:latin typeface="Eras Light ITC" panose="020B0402030504020804" pitchFamily="34" charset="0"/>
              </a:rPr>
              <a:t>Varicode</a:t>
            </a:r>
            <a:r>
              <a:rPr lang="en-US" sz="2800" dirty="0">
                <a:latin typeface="Eras Light ITC" panose="020B0402030504020804" pitchFamily="34" charset="0"/>
              </a:rPr>
              <a:t> bit sequences and thus slow down transmission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Error correction is used to ensure accurate message reception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Higher power is needed as compared to RTTY for similar error rates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08831"/>
            <a:ext cx="11277600" cy="91179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3156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is true of mesh network microwave nodes?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Having more nodes increases signal strengths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If one node fails, a packet may still reach its target station via an alternate node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Links between two nodes in a network may have different frequencies and bandwidths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More nodes reduce overall microwave out of band interference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is true of mesh network microwave nodes?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Having more nodes increases signal strengths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If one node fails, a packet may still reach its target station via an alternate node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Links between two nodes in a network may have different frequencies and bandwidths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More nodes reduce overall microwave out of band interference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93813"/>
            <a:ext cx="11277600" cy="84045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028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forward error correction (FEC) allow the receiver to correct data errors?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 controlling transmitter output power for optimum signal strength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By using the </a:t>
            </a:r>
            <a:r>
              <a:rPr lang="en-US" sz="2800" dirty="0" err="1">
                <a:latin typeface="Eras Light ITC" panose="020B0402030504020804" pitchFamily="34" charset="0"/>
              </a:rPr>
              <a:t>Varicode</a:t>
            </a:r>
            <a:r>
              <a:rPr lang="en-US" sz="2800" dirty="0">
                <a:latin typeface="Eras Light ITC" panose="020B0402030504020804" pitchFamily="34" charset="0"/>
              </a:rPr>
              <a:t> character set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 transmitting redundant information with the data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By using a parity bit with each character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forward error correction (FEC) allow the receiver to correct data errors?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 controlling transmitter output power for optimum signal strength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By using the </a:t>
            </a:r>
            <a:r>
              <a:rPr lang="en-US" sz="2800" dirty="0" err="1">
                <a:latin typeface="Eras Light ITC" panose="020B0402030504020804" pitchFamily="34" charset="0"/>
              </a:rPr>
              <a:t>Varicode</a:t>
            </a:r>
            <a:r>
              <a:rPr lang="en-US" sz="2800" dirty="0">
                <a:latin typeface="Eras Light ITC" panose="020B0402030504020804" pitchFamily="34" charset="0"/>
              </a:rPr>
              <a:t> character set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 transmitting redundant information with the data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By using a parity bit with each character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208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are the two separate frequencies of a Frequency Shift Keyed (FSK) signal identified?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Dot and dash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 and off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 and low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Mark and space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are the two separate frequencies of a Frequency Shift Keyed (FSK) signal identified?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Dot and dash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 and off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 and low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Mark and space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0213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3243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type of code is used for sending characters in a PSK31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</a:t>
            </a:r>
            <a:r>
              <a:rPr lang="en-US" sz="2800" dirty="0" err="1">
                <a:latin typeface="Eras Light ITC" panose="020B0402030504020804" pitchFamily="34" charset="0"/>
              </a:rPr>
              <a:t>Varicode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B. Viterbi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Volumetric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Binary</a:t>
            </a:r>
          </a:p>
        </p:txBody>
      </p:sp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type of code is used for sending characters in a PSK31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</a:t>
            </a:r>
            <a:r>
              <a:rPr lang="en-US" sz="2800" dirty="0" err="1">
                <a:latin typeface="Eras Light ITC" panose="020B0402030504020804" pitchFamily="34" charset="0"/>
              </a:rPr>
              <a:t>Varicode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B. Viterbi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Volumetric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Binary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5845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969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indicated on a waterfall display by one or more vertical lines on either side of a data mode or RTTY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Long path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Backscatter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Insufficient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Overmodulation</a:t>
            </a:r>
          </a:p>
        </p:txBody>
      </p:sp>
    </p:spTree>
    <p:extLst>
      <p:ext uri="{BB962C8B-B14F-4D97-AF65-F5344CB8AC3E}">
        <p14:creationId xmlns:p14="http://schemas.microsoft.com/office/powerpoint/2010/main" val="39925443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indicated on a waterfall display by one or more vertical lines on either side of a data mode or RTTY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Long path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Backscatter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Insufficient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Overmodulation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4972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515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a waterfall display?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Frequency is horizontal, signal strength is vertical, time is intensity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Frequency is vertical, signal strength is intensity, time is horizontal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Frequency is horizontal, signal strength is intensity, time is vertical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Frequency is vertical, signal strength is horizontal, time is intensity</a:t>
            </a:r>
          </a:p>
        </p:txBody>
      </p:sp>
    </p:spTree>
    <p:extLst>
      <p:ext uri="{BB962C8B-B14F-4D97-AF65-F5344CB8AC3E}">
        <p14:creationId xmlns:p14="http://schemas.microsoft.com/office/powerpoint/2010/main" val="1983645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what band do amateurs share channels with the unlicensed Wi-Fi service?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432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902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2.4 GHz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10.7 GHz</a:t>
            </a:r>
          </a:p>
          <a:p>
            <a:endParaRPr lang="en-US" sz="20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a waterfall display?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Frequency is horizontal, signal strength is vertical, time is intensity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Frequency is vertical, signal strength is intensity, time is horizontal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Frequency is horizontal, signal strength is intensity, time is vertical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Frequency is vertical, signal strength is horizontal, time is intensity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4555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1593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an FT8 signal report of +3 mean?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signal is 3 times the noise level of an equivalent SSB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signal is S3 (weak signals)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signal-to-noise ratio is equivalent to +3dB in a 2.5 kHz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signal is 3 dB over S9</a:t>
            </a:r>
          </a:p>
        </p:txBody>
      </p:sp>
    </p:spTree>
    <p:extLst>
      <p:ext uri="{BB962C8B-B14F-4D97-AF65-F5344CB8AC3E}">
        <p14:creationId xmlns:p14="http://schemas.microsoft.com/office/powerpoint/2010/main" val="3475010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an FT8 signal report of +3 mean?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signal is 3 times the noise level of an equivalent SSB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signal is S3 (weak signals)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signal-to-noise ratio is equivalent to +3dB in a 2.5 kHz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signal is 3 dB over S9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4556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3959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provide digital voice modes?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WSPR, MFSK16, and </a:t>
            </a:r>
            <a:r>
              <a:rPr lang="en-US" sz="2800" dirty="0" err="1">
                <a:latin typeface="Eras Light ITC" panose="020B0402030504020804" pitchFamily="34" charset="0"/>
              </a:rPr>
              <a:t>EasyPAL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B. FT8, FT4, and FST4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</a:t>
            </a:r>
            <a:r>
              <a:rPr lang="en-US" sz="2800" dirty="0" err="1">
                <a:latin typeface="Eras Light ITC" panose="020B0402030504020804" pitchFamily="34" charset="0"/>
              </a:rPr>
              <a:t>Winlink</a:t>
            </a:r>
            <a:r>
              <a:rPr lang="en-US" sz="2800" dirty="0">
                <a:latin typeface="Eras Light ITC" panose="020B0402030504020804" pitchFamily="34" charset="0"/>
              </a:rPr>
              <a:t>, PACTOR II, and PACTOR III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DMR, D-STAR, and </a:t>
            </a:r>
            <a:r>
              <a:rPr lang="en-US" sz="2800" dirty="0" err="1">
                <a:latin typeface="Eras Light ITC" panose="020B0402030504020804" pitchFamily="34" charset="0"/>
              </a:rPr>
              <a:t>SystemFusion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793134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G8C16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provide digital voice modes?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WSPR, MFSK16, and </a:t>
            </a:r>
            <a:r>
              <a:rPr lang="en-US" sz="2800" dirty="0" err="1">
                <a:latin typeface="Eras Light ITC" panose="020B0402030504020804" pitchFamily="34" charset="0"/>
              </a:rPr>
              <a:t>EasyPAL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B. FT8, FT4, and FST4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</a:t>
            </a:r>
            <a:r>
              <a:rPr lang="en-US" sz="2800" dirty="0" err="1">
                <a:latin typeface="Eras Light ITC" panose="020B0402030504020804" pitchFamily="34" charset="0"/>
              </a:rPr>
              <a:t>Winlink</a:t>
            </a:r>
            <a:r>
              <a:rPr lang="en-US" sz="2800" dirty="0">
                <a:latin typeface="Eras Light ITC" panose="020B0402030504020804" pitchFamily="34" charset="0"/>
              </a:rPr>
              <a:t>, PACTOR II, and PACTOR III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DMR, D-STAR, and </a:t>
            </a:r>
            <a:r>
              <a:rPr lang="en-US" sz="2800" dirty="0" err="1">
                <a:latin typeface="Eras Light ITC" panose="020B0402030504020804" pitchFamily="34" charset="0"/>
              </a:rPr>
              <a:t>SystemFusion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131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7240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On what band do amateurs share channels with the unlicensed Wi-Fi service?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432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902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2.4 GHz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10.7 GHz</a:t>
            </a:r>
          </a:p>
          <a:p>
            <a:endParaRPr lang="en-US" sz="2000" b="1" dirty="0">
              <a:latin typeface="Eras Light ITC" panose="020B0402030504020804" pitchFamily="34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000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digital mode is used as a low-power beacon for assessing HF propagation?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WSPR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MFSK16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PSK31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SSB-SC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digital mode is used as a low-power beacon for assessing HF propagation?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WSPR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MFSK16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PSK31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SSB-SC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8153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056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part of a packet radio frame contains the routing and handling information?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Directory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Preamble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Header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Trailer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part of a packet radio frame contains the routing and handling information?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Directory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Preamble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Header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Trailer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7557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G8C04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Baudot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 code?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7-bit code with start, stop, and parity bits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code using error detection and correction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5-bit code with additional start and stop bits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code using SELCAL and LISTEN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1487</Words>
  <Application>Microsoft Office PowerPoint</Application>
  <PresentationFormat>Widescreen</PresentationFormat>
  <Paragraphs>244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30</cp:revision>
  <dcterms:created xsi:type="dcterms:W3CDTF">2023-05-09T14:58:22Z</dcterms:created>
  <dcterms:modified xsi:type="dcterms:W3CDTF">2023-05-12T19:23:24Z</dcterms:modified>
</cp:coreProperties>
</file>